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E8C48-D4E9-494B-8196-05D92795BFAF}" type="datetimeFigureOut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A982B-4F0D-FE43-88F5-641B406A44D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Ancient Roman Polytheism</a:t>
            </a:r>
            <a:br>
              <a:rPr lang="en-US" dirty="0" smtClean="0"/>
            </a:br>
            <a:r>
              <a:rPr lang="en-US" dirty="0" smtClean="0"/>
              <a:t>(800 B.C.)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Farrell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Jupiter</a:t>
            </a:r>
            <a:endParaRPr lang="en-US" dirty="0"/>
          </a:p>
        </p:txBody>
      </p:sp>
      <p:pic>
        <p:nvPicPr>
          <p:cNvPr id="7" name="Content Placeholder 6" descr="Jupiter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6034" b="-6034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Purpose: God of the sky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</a:t>
            </a:r>
            <a:endParaRPr lang="en-US" dirty="0"/>
          </a:p>
        </p:txBody>
      </p:sp>
      <p:pic>
        <p:nvPicPr>
          <p:cNvPr id="5" name="Content Placeholder 4" descr="Mars.jpe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6034" b="-6034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Purpose: God of war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</Words>
  <Application>Microsoft Macintosh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Ancient Roman Polytheism (800 B.C.)</vt:lpstr>
      <vt:lpstr>Jupiter</vt:lpstr>
      <vt:lpstr>Mars</vt:lpstr>
    </vt:vector>
  </TitlesOfParts>
  <Company>St Francis Seraph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Roman Polytheism (800 B.C.)</dc:title>
  <dc:creator>Michael Farrell</dc:creator>
  <cp:lastModifiedBy>Michael Farrell</cp:lastModifiedBy>
  <cp:revision>1</cp:revision>
  <dcterms:created xsi:type="dcterms:W3CDTF">2012-05-02T22:37:51Z</dcterms:created>
  <dcterms:modified xsi:type="dcterms:W3CDTF">2012-05-02T22:42:41Z</dcterms:modified>
</cp:coreProperties>
</file>